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73" r:id="rId4"/>
    <p:sldId id="274" r:id="rId5"/>
    <p:sldId id="262" r:id="rId6"/>
    <p:sldId id="275" r:id="rId7"/>
    <p:sldId id="27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Dionisi" initials="VD" lastIdx="1" clrIdx="0">
    <p:extLst>
      <p:ext uri="{19B8F6BF-5375-455C-9EA6-DF929625EA0E}">
        <p15:presenceInfo xmlns:p15="http://schemas.microsoft.com/office/powerpoint/2012/main" userId="S-1-5-21-1436351044-2210623169-1365664812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4B092-EA44-41D7-A354-D78FCBFB730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8A4F9-4BC7-4654-BFA4-E87ECFCF59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87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8A4F9-4BC7-4654-BFA4-E87ECFCF595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65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4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455311" y="1583879"/>
            <a:ext cx="1128137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La kermesse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1. Lors de la kermesse, la vente des crêpes a rapporté 330 €. La vente de boissons a rapporté 38 € de moins. Combien d’argent ont rapporté les boissons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455311" y="1583879"/>
            <a:ext cx="1128137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La kermesse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2. Lors de la kermesse, la vente des crêpes a rapporté 485 €. La vente de boissons a rapporté 75 € de plus. Combien d’argent ont rapporté les boissons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7925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146999" y="1583879"/>
            <a:ext cx="989800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La kermesse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3. Lors de la kermesse, une crêpe coûte 2,50 €. Une boisson coûte 0,70 € de moins. Combien coûte une boisson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41372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26776" y="1122214"/>
            <a:ext cx="10538447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Le matériel sportif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1. Les ballons coûtent 75 €. Les crosses coûtent trois fois moins cher que les ballons. Les raquettes coûtent deux fois plus cher que les crosses. Combien coûtent les raquettes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15542" y="1122214"/>
            <a:ext cx="10160916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Le matériel sportif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2. Les ballons coûtent 7 €. Les crosses coûtent trois fois plus cher que les ballons. Les raquettes coûtent deux fois moins cher que les crosses. Combien coûtent les raquettes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10236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58342" y="1122214"/>
            <a:ext cx="11075316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b="1" u="sng" dirty="0"/>
              <a:t>Le matériel sportif </a:t>
            </a:r>
            <a:endParaRPr lang="fr-FR" sz="4000" u="sng" dirty="0"/>
          </a:p>
          <a:p>
            <a:pPr>
              <a:lnSpc>
                <a:spcPct val="150000"/>
              </a:lnSpc>
            </a:pPr>
            <a:r>
              <a:rPr lang="fr-FR" sz="4000" dirty="0"/>
              <a:t>3. Les ballons coûtent 10 €. Les crosses coûtent quatre fois moins cher que les ballons. Les raquettes coûtent trois fois plus cher que les crosses.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Combien coûtent les raquettes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864270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256</Words>
  <Application>Microsoft Office PowerPoint</Application>
  <PresentationFormat>Grand écran</PresentationFormat>
  <Paragraphs>25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18</cp:revision>
  <dcterms:created xsi:type="dcterms:W3CDTF">2023-11-24T11:21:07Z</dcterms:created>
  <dcterms:modified xsi:type="dcterms:W3CDTF">2025-05-07T15:58:35Z</dcterms:modified>
</cp:coreProperties>
</file>